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7"/>
  </p:notesMasterIdLst>
  <p:sldIdLst>
    <p:sldId id="256" r:id="rId3"/>
    <p:sldId id="257" r:id="rId4"/>
    <p:sldId id="258" r:id="rId5"/>
    <p:sldId id="259" r:id="rId6"/>
  </p:sldIdLst>
  <p:sldSz cx="10080625" cy="7559675"/>
  <p:notesSz cx="7559675" cy="10691813"/>
  <p:defaultTextStyle>
    <a:defPPr>
      <a:defRPr lang="en-GB"/>
    </a:defPPr>
    <a:lvl1pPr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Droid Sans Fallback" charset="0"/>
      </a:defRPr>
    </a:lvl1pPr>
    <a:lvl2pPr marL="742950" indent="-28575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Droid Sans Fallback" charset="0"/>
      </a:defRPr>
    </a:lvl2pPr>
    <a:lvl3pPr marL="11430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Droid Sans Fallback" charset="0"/>
      </a:defRPr>
    </a:lvl3pPr>
    <a:lvl4pPr marL="16002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Droid Sans Fallback" charset="0"/>
      </a:defRPr>
    </a:lvl4pPr>
    <a:lvl5pPr marL="20574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Droid Sans Fallback" charset="0"/>
      </a:defRPr>
    </a:lvl5pPr>
    <a:lvl6pPr marL="2286000" algn="l" defTabSz="914400" rtl="0" eaLnBrk="1" latinLnBrk="0" hangingPunct="1">
      <a:defRPr kern="1200">
        <a:solidFill>
          <a:schemeClr val="tx1"/>
        </a:solidFill>
        <a:latin typeface="Arial" panose="020B0604020202020204" pitchFamily="34" charset="0"/>
        <a:ea typeface="+mn-ea"/>
        <a:cs typeface="Droid Sans Fallback" charset="0"/>
      </a:defRPr>
    </a:lvl6pPr>
    <a:lvl7pPr marL="2743200" algn="l" defTabSz="914400" rtl="0" eaLnBrk="1" latinLnBrk="0" hangingPunct="1">
      <a:defRPr kern="1200">
        <a:solidFill>
          <a:schemeClr val="tx1"/>
        </a:solidFill>
        <a:latin typeface="Arial" panose="020B0604020202020204" pitchFamily="34" charset="0"/>
        <a:ea typeface="+mn-ea"/>
        <a:cs typeface="Droid Sans Fallback" charset="0"/>
      </a:defRPr>
    </a:lvl7pPr>
    <a:lvl8pPr marL="3200400" algn="l" defTabSz="914400" rtl="0" eaLnBrk="1" latinLnBrk="0" hangingPunct="1">
      <a:defRPr kern="1200">
        <a:solidFill>
          <a:schemeClr val="tx1"/>
        </a:solidFill>
        <a:latin typeface="Arial" panose="020B0604020202020204" pitchFamily="34" charset="0"/>
        <a:ea typeface="+mn-ea"/>
        <a:cs typeface="Droid Sans Fallback" charset="0"/>
      </a:defRPr>
    </a:lvl8pPr>
    <a:lvl9pPr marL="3657600" algn="l" defTabSz="914400" rtl="0" eaLnBrk="1" latinLnBrk="0" hangingPunct="1">
      <a:defRPr kern="1200">
        <a:solidFill>
          <a:schemeClr val="tx1"/>
        </a:solidFill>
        <a:latin typeface="Arial" panose="020B0604020202020204" pitchFamily="34" charset="0"/>
        <a:ea typeface="+mn-ea"/>
        <a:cs typeface="Droid Sans Fallback"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818" y="8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a:extLst>
              <a:ext uri="{FF2B5EF4-FFF2-40B4-BE49-F238E27FC236}">
                <a16:creationId xmlns:a16="http://schemas.microsoft.com/office/drawing/2014/main" id="{6CB9EA30-1D4F-4810-94BB-4F45D37F556C}"/>
              </a:ext>
            </a:extLst>
          </p:cNvPr>
          <p:cNvSpPr>
            <a:spLocks noGrp="1" noChangeArrowheads="1"/>
          </p:cNvSpPr>
          <p:nvPr>
            <p:ph type="sldImg"/>
          </p:nvPr>
        </p:nvSpPr>
        <p:spPr bwMode="auto">
          <a:xfrm>
            <a:off x="1484313" y="900113"/>
            <a:ext cx="4587875" cy="3440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4" name="Rectangle 2">
            <a:extLst>
              <a:ext uri="{FF2B5EF4-FFF2-40B4-BE49-F238E27FC236}">
                <a16:creationId xmlns:a16="http://schemas.microsoft.com/office/drawing/2014/main" id="{CFFA520D-0D75-42DB-870C-76A49C14EFFB}"/>
              </a:ext>
            </a:extLst>
          </p:cNvPr>
          <p:cNvSpPr>
            <a:spLocks noGrp="1" noChangeArrowheads="1"/>
          </p:cNvSpPr>
          <p:nvPr>
            <p:ph type="body"/>
          </p:nvPr>
        </p:nvSpPr>
        <p:spPr bwMode="auto">
          <a:xfrm>
            <a:off x="720725" y="4679950"/>
            <a:ext cx="6118225" cy="5038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
        <p:nvSpPr>
          <p:cNvPr id="3075" name="Rectangle 3">
            <a:extLst>
              <a:ext uri="{FF2B5EF4-FFF2-40B4-BE49-F238E27FC236}">
                <a16:creationId xmlns:a16="http://schemas.microsoft.com/office/drawing/2014/main" id="{130C1840-235A-42CE-86AA-4F3E8598F7E1}"/>
              </a:ext>
            </a:extLst>
          </p:cNvPr>
          <p:cNvSpPr>
            <a:spLocks noGrp="1" noChangeArrowheads="1"/>
          </p:cNvSpPr>
          <p:nvPr>
            <p:ph type="hdr"/>
          </p:nvPr>
        </p:nvSpPr>
        <p:spPr bwMode="auto">
          <a:xfrm>
            <a:off x="0" y="0"/>
            <a:ext cx="3278188"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3076" name="Rectangle 4">
            <a:extLst>
              <a:ext uri="{FF2B5EF4-FFF2-40B4-BE49-F238E27FC236}">
                <a16:creationId xmlns:a16="http://schemas.microsoft.com/office/drawing/2014/main" id="{6A074369-8AB5-43D2-816A-14EEECD0FAFD}"/>
              </a:ext>
            </a:extLst>
          </p:cNvPr>
          <p:cNvSpPr>
            <a:spLocks noGrp="1" noChangeArrowheads="1"/>
          </p:cNvSpPr>
          <p:nvPr>
            <p:ph type="dt"/>
          </p:nvPr>
        </p:nvSpPr>
        <p:spPr bwMode="auto">
          <a:xfrm>
            <a:off x="4279900" y="0"/>
            <a:ext cx="3278188"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3077" name="Rectangle 5">
            <a:extLst>
              <a:ext uri="{FF2B5EF4-FFF2-40B4-BE49-F238E27FC236}">
                <a16:creationId xmlns:a16="http://schemas.microsoft.com/office/drawing/2014/main" id="{9094869D-E592-4F77-883D-80BCFBF633BE}"/>
              </a:ext>
            </a:extLst>
          </p:cNvPr>
          <p:cNvSpPr>
            <a:spLocks noGrp="1" noChangeArrowheads="1"/>
          </p:cNvSpPr>
          <p:nvPr>
            <p:ph type="ftr"/>
          </p:nvPr>
        </p:nvSpPr>
        <p:spPr bwMode="auto">
          <a:xfrm>
            <a:off x="0" y="10156825"/>
            <a:ext cx="3278188"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3078" name="Rectangle 6">
            <a:extLst>
              <a:ext uri="{FF2B5EF4-FFF2-40B4-BE49-F238E27FC236}">
                <a16:creationId xmlns:a16="http://schemas.microsoft.com/office/drawing/2014/main" id="{ADA24540-E5C5-4059-AAB6-251C24DAE2BA}"/>
              </a:ext>
            </a:extLst>
          </p:cNvPr>
          <p:cNvSpPr>
            <a:spLocks noGrp="1" noChangeArrowheads="1"/>
          </p:cNvSpPr>
          <p:nvPr>
            <p:ph type="sldNum"/>
          </p:nvPr>
        </p:nvSpPr>
        <p:spPr bwMode="auto">
          <a:xfrm>
            <a:off x="4279900" y="10156825"/>
            <a:ext cx="3278188"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3000"/>
              </a:lnSpc>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fld id="{B2A1EB7C-1EB1-4045-8621-0ABB45009A6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8F8A28-A9FB-48AB-8644-113FD9F1E11D}"/>
              </a:ext>
            </a:extLst>
          </p:cNvPr>
          <p:cNvSpPr>
            <a:spLocks noGrp="1" noChangeArrowheads="1"/>
          </p:cNvSpPr>
          <p:nvPr>
            <p:ph type="sldNum"/>
          </p:nvPr>
        </p:nvSpPr>
        <p:spPr>
          <a:ln/>
        </p:spPr>
        <p:txBody>
          <a:bodyPr/>
          <a:lstStyle/>
          <a:p>
            <a:fld id="{8F96DBF7-4D22-4040-BB90-3A2B0489B00D}" type="slidenum">
              <a:rPr lang="en-US" altLang="en-US"/>
              <a:pPr/>
              <a:t>1</a:t>
            </a:fld>
            <a:endParaRPr lang="en-US" altLang="en-US"/>
          </a:p>
        </p:txBody>
      </p:sp>
      <p:sp>
        <p:nvSpPr>
          <p:cNvPr id="8193" name="Rectangle 1">
            <a:extLst>
              <a:ext uri="{FF2B5EF4-FFF2-40B4-BE49-F238E27FC236}">
                <a16:creationId xmlns:a16="http://schemas.microsoft.com/office/drawing/2014/main" id="{E46F4F21-CCBA-4A72-B5C9-1F547C4696D3}"/>
              </a:ext>
            </a:extLst>
          </p:cNvPr>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4" name="Rectangle 2">
            <a:extLst>
              <a:ext uri="{FF2B5EF4-FFF2-40B4-BE49-F238E27FC236}">
                <a16:creationId xmlns:a16="http://schemas.microsoft.com/office/drawing/2014/main" id="{9CC4A931-3D26-4B13-8B6B-47F39D072EE8}"/>
              </a:ext>
            </a:extLst>
          </p:cNvPr>
          <p:cNvSpPr txBox="1">
            <a:spLocks noChangeArrowheads="1"/>
          </p:cNvSpPr>
          <p:nvPr>
            <p:ph type="body" idx="1"/>
          </p:nvPr>
        </p:nvSpPr>
        <p:spPr bwMode="auto">
          <a:xfrm>
            <a:off x="720725" y="4679950"/>
            <a:ext cx="6119813" cy="50403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C66717F-3023-43B9-9510-A0A994EC39E3}"/>
              </a:ext>
            </a:extLst>
          </p:cNvPr>
          <p:cNvSpPr>
            <a:spLocks noGrp="1" noChangeArrowheads="1"/>
          </p:cNvSpPr>
          <p:nvPr>
            <p:ph type="sldNum"/>
          </p:nvPr>
        </p:nvSpPr>
        <p:spPr>
          <a:ln/>
        </p:spPr>
        <p:txBody>
          <a:bodyPr/>
          <a:lstStyle/>
          <a:p>
            <a:fld id="{DE042A68-112A-4FF0-831A-B2CF9D3E1B63}" type="slidenum">
              <a:rPr lang="en-US" altLang="en-US"/>
              <a:pPr/>
              <a:t>2</a:t>
            </a:fld>
            <a:endParaRPr lang="en-US" altLang="en-US"/>
          </a:p>
        </p:txBody>
      </p:sp>
      <p:sp>
        <p:nvSpPr>
          <p:cNvPr id="9217" name="Rectangle 1">
            <a:extLst>
              <a:ext uri="{FF2B5EF4-FFF2-40B4-BE49-F238E27FC236}">
                <a16:creationId xmlns:a16="http://schemas.microsoft.com/office/drawing/2014/main" id="{1AD2B03E-94B7-4347-BF86-86F4E1DE14B5}"/>
              </a:ext>
            </a:extLst>
          </p:cNvPr>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18" name="Rectangle 2">
            <a:extLst>
              <a:ext uri="{FF2B5EF4-FFF2-40B4-BE49-F238E27FC236}">
                <a16:creationId xmlns:a16="http://schemas.microsoft.com/office/drawing/2014/main" id="{A1514D0A-F97C-4976-99D5-3B367EF37888}"/>
              </a:ext>
            </a:extLst>
          </p:cNvPr>
          <p:cNvSpPr txBox="1">
            <a:spLocks noChangeArrowheads="1"/>
          </p:cNvSpPr>
          <p:nvPr>
            <p:ph type="body" idx="1"/>
          </p:nvPr>
        </p:nvSpPr>
        <p:spPr bwMode="auto">
          <a:xfrm>
            <a:off x="720725" y="4679950"/>
            <a:ext cx="6119813" cy="50403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593AE59-F6E4-4705-8490-F6F2A5647C4E}"/>
              </a:ext>
            </a:extLst>
          </p:cNvPr>
          <p:cNvSpPr>
            <a:spLocks noGrp="1" noChangeArrowheads="1"/>
          </p:cNvSpPr>
          <p:nvPr>
            <p:ph type="sldNum"/>
          </p:nvPr>
        </p:nvSpPr>
        <p:spPr>
          <a:ln/>
        </p:spPr>
        <p:txBody>
          <a:bodyPr/>
          <a:lstStyle/>
          <a:p>
            <a:fld id="{5EC11B7C-C46E-40BC-A0BD-F6C16AD4674C}" type="slidenum">
              <a:rPr lang="en-US" altLang="en-US"/>
              <a:pPr/>
              <a:t>3</a:t>
            </a:fld>
            <a:endParaRPr lang="en-US" altLang="en-US"/>
          </a:p>
        </p:txBody>
      </p:sp>
      <p:sp>
        <p:nvSpPr>
          <p:cNvPr id="10241" name="Rectangle 1">
            <a:extLst>
              <a:ext uri="{FF2B5EF4-FFF2-40B4-BE49-F238E27FC236}">
                <a16:creationId xmlns:a16="http://schemas.microsoft.com/office/drawing/2014/main" id="{1499C800-ECEB-4C0F-95D6-9E2C9190AF6E}"/>
              </a:ext>
            </a:extLst>
          </p:cNvPr>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2" name="Rectangle 2">
            <a:extLst>
              <a:ext uri="{FF2B5EF4-FFF2-40B4-BE49-F238E27FC236}">
                <a16:creationId xmlns:a16="http://schemas.microsoft.com/office/drawing/2014/main" id="{8FE240CE-CDD8-4CD7-BFD4-0FA5CDCC1448}"/>
              </a:ext>
            </a:extLst>
          </p:cNvPr>
          <p:cNvSpPr txBox="1">
            <a:spLocks noChangeArrowheads="1"/>
          </p:cNvSpPr>
          <p:nvPr>
            <p:ph type="body" idx="1"/>
          </p:nvPr>
        </p:nvSpPr>
        <p:spPr bwMode="auto">
          <a:xfrm>
            <a:off x="720725" y="4679950"/>
            <a:ext cx="6119813" cy="50403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5037BF0-2F2F-4812-8B2F-1F704CD88484}"/>
              </a:ext>
            </a:extLst>
          </p:cNvPr>
          <p:cNvSpPr>
            <a:spLocks noGrp="1" noChangeArrowheads="1"/>
          </p:cNvSpPr>
          <p:nvPr>
            <p:ph type="sldNum"/>
          </p:nvPr>
        </p:nvSpPr>
        <p:spPr>
          <a:ln/>
        </p:spPr>
        <p:txBody>
          <a:bodyPr/>
          <a:lstStyle/>
          <a:p>
            <a:fld id="{204FDB2F-5138-42B5-95C3-E87E6CDE22F5}" type="slidenum">
              <a:rPr lang="en-US" altLang="en-US"/>
              <a:pPr/>
              <a:t>4</a:t>
            </a:fld>
            <a:endParaRPr lang="en-US" altLang="en-US"/>
          </a:p>
        </p:txBody>
      </p:sp>
      <p:sp>
        <p:nvSpPr>
          <p:cNvPr id="11265" name="Rectangle 1">
            <a:extLst>
              <a:ext uri="{FF2B5EF4-FFF2-40B4-BE49-F238E27FC236}">
                <a16:creationId xmlns:a16="http://schemas.microsoft.com/office/drawing/2014/main" id="{49AA1A03-2AF6-4098-B0A5-D7BE640D6C43}"/>
              </a:ext>
            </a:extLst>
          </p:cNvPr>
          <p:cNvSpPr txBox="1">
            <a:spLocks noChangeArrowheads="1"/>
          </p:cNvSpPr>
          <p:nvPr>
            <p:ph type="sldImg"/>
          </p:nvPr>
        </p:nvSpPr>
        <p:spPr bwMode="auto">
          <a:xfrm>
            <a:off x="1484313" y="900113"/>
            <a:ext cx="4589462" cy="34417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6" name="Rectangle 2">
            <a:extLst>
              <a:ext uri="{FF2B5EF4-FFF2-40B4-BE49-F238E27FC236}">
                <a16:creationId xmlns:a16="http://schemas.microsoft.com/office/drawing/2014/main" id="{138357E8-C998-40EA-819E-74E851F57505}"/>
              </a:ext>
            </a:extLst>
          </p:cNvPr>
          <p:cNvSpPr txBox="1">
            <a:spLocks noChangeArrowheads="1"/>
          </p:cNvSpPr>
          <p:nvPr>
            <p:ph type="body" idx="1"/>
          </p:nvPr>
        </p:nvSpPr>
        <p:spPr bwMode="auto">
          <a:xfrm>
            <a:off x="720725" y="4679950"/>
            <a:ext cx="6119813" cy="504031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232C1-D93E-4D65-BC1A-8286D784473E}"/>
              </a:ext>
            </a:extLst>
          </p:cNvPr>
          <p:cNvSpPr>
            <a:spLocks noGrp="1"/>
          </p:cNvSpPr>
          <p:nvPr>
            <p:ph type="ctrTitle"/>
          </p:nvPr>
        </p:nvSpPr>
        <p:spPr>
          <a:xfrm>
            <a:off x="1260475" y="1236663"/>
            <a:ext cx="7559675" cy="263207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578467-D9A0-42FE-8774-A9C56AD8FEBF}"/>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5E77EE-B73E-4FC0-B15A-14AB18E7D6E2}"/>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F729650-B777-4ED7-A919-E415D0884879}"/>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729C574-2043-47C0-AFDA-B800D4004D71}"/>
              </a:ext>
            </a:extLst>
          </p:cNvPr>
          <p:cNvSpPr>
            <a:spLocks noGrp="1"/>
          </p:cNvSpPr>
          <p:nvPr>
            <p:ph type="sldNum" idx="12"/>
          </p:nvPr>
        </p:nvSpPr>
        <p:spPr/>
        <p:txBody>
          <a:bodyPr/>
          <a:lstStyle>
            <a:lvl1pPr>
              <a:defRPr/>
            </a:lvl1pPr>
          </a:lstStyle>
          <a:p>
            <a:fld id="{5AC2E553-7026-4E85-9BA1-790CF065E133}" type="slidenum">
              <a:rPr lang="en-US" altLang="en-US"/>
              <a:pPr/>
              <a:t>‹#›</a:t>
            </a:fld>
            <a:endParaRPr lang="en-US" altLang="en-US"/>
          </a:p>
        </p:txBody>
      </p:sp>
    </p:spTree>
    <p:extLst>
      <p:ext uri="{BB962C8B-B14F-4D97-AF65-F5344CB8AC3E}">
        <p14:creationId xmlns:p14="http://schemas.microsoft.com/office/powerpoint/2010/main" val="1800560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5FDB2-3626-4C6D-A860-2C16167338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8B6740-E9FC-456C-ADA9-5FC13AC399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FC0C0D-AC73-4CC4-A7A9-64874966F0CA}"/>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BC89382-9B66-4B78-8CE0-67082B55EEB8}"/>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1323D75-B719-42AF-9515-CF9AE120E074}"/>
              </a:ext>
            </a:extLst>
          </p:cNvPr>
          <p:cNvSpPr>
            <a:spLocks noGrp="1"/>
          </p:cNvSpPr>
          <p:nvPr>
            <p:ph type="sldNum" idx="12"/>
          </p:nvPr>
        </p:nvSpPr>
        <p:spPr/>
        <p:txBody>
          <a:bodyPr/>
          <a:lstStyle>
            <a:lvl1pPr>
              <a:defRPr/>
            </a:lvl1pPr>
          </a:lstStyle>
          <a:p>
            <a:fld id="{6A365951-E773-4F6C-ADEF-16C082EC0319}" type="slidenum">
              <a:rPr lang="en-US" altLang="en-US"/>
              <a:pPr/>
              <a:t>‹#›</a:t>
            </a:fld>
            <a:endParaRPr lang="en-US" altLang="en-US"/>
          </a:p>
        </p:txBody>
      </p:sp>
    </p:spTree>
    <p:extLst>
      <p:ext uri="{BB962C8B-B14F-4D97-AF65-F5344CB8AC3E}">
        <p14:creationId xmlns:p14="http://schemas.microsoft.com/office/powerpoint/2010/main" val="104457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EC87E3-1061-42A5-9C90-47DC3251CB06}"/>
              </a:ext>
            </a:extLst>
          </p:cNvPr>
          <p:cNvSpPr>
            <a:spLocks noGrp="1"/>
          </p:cNvSpPr>
          <p:nvPr>
            <p:ph type="title" orient="vert"/>
          </p:nvPr>
        </p:nvSpPr>
        <p:spPr>
          <a:xfrm>
            <a:off x="7305675" y="301625"/>
            <a:ext cx="2266950" cy="58499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BE39B0-E96F-4261-B12B-0B405015EEF3}"/>
              </a:ext>
            </a:extLst>
          </p:cNvPr>
          <p:cNvSpPr>
            <a:spLocks noGrp="1"/>
          </p:cNvSpPr>
          <p:nvPr>
            <p:ph type="body" orient="vert" idx="1"/>
          </p:nvPr>
        </p:nvSpPr>
        <p:spPr>
          <a:xfrm>
            <a:off x="503238" y="301625"/>
            <a:ext cx="6650037" cy="58499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EA2505-14E8-4E85-A959-88DF2002C5A3}"/>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4D77AC8-8234-4960-B532-A8AFE4FC3023}"/>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A82C5A5-DF3D-4E19-B7BC-B847DA0DAC33}"/>
              </a:ext>
            </a:extLst>
          </p:cNvPr>
          <p:cNvSpPr>
            <a:spLocks noGrp="1"/>
          </p:cNvSpPr>
          <p:nvPr>
            <p:ph type="sldNum" idx="12"/>
          </p:nvPr>
        </p:nvSpPr>
        <p:spPr/>
        <p:txBody>
          <a:bodyPr/>
          <a:lstStyle>
            <a:lvl1pPr>
              <a:defRPr/>
            </a:lvl1pPr>
          </a:lstStyle>
          <a:p>
            <a:fld id="{8B0428ED-411E-4138-B6EB-BFD0CD123201}" type="slidenum">
              <a:rPr lang="en-US" altLang="en-US"/>
              <a:pPr/>
              <a:t>‹#›</a:t>
            </a:fld>
            <a:endParaRPr lang="en-US" altLang="en-US"/>
          </a:p>
        </p:txBody>
      </p:sp>
    </p:spTree>
    <p:extLst>
      <p:ext uri="{BB962C8B-B14F-4D97-AF65-F5344CB8AC3E}">
        <p14:creationId xmlns:p14="http://schemas.microsoft.com/office/powerpoint/2010/main" val="6279842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37067-12BC-4186-80DF-2CD0CBDDBF12}"/>
              </a:ext>
            </a:extLst>
          </p:cNvPr>
          <p:cNvSpPr>
            <a:spLocks noGrp="1"/>
          </p:cNvSpPr>
          <p:nvPr>
            <p:ph type="ctrTitle"/>
          </p:nvPr>
        </p:nvSpPr>
        <p:spPr>
          <a:xfrm>
            <a:off x="1260475" y="1236663"/>
            <a:ext cx="7559675" cy="263207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84F5AD3-1C43-4C8A-96F5-25779C4D66EB}"/>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B7F46A-5EF1-4E63-B815-E50C9BF6728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84A8F06-4E23-4446-9ECC-407936BFB584}"/>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A260C01-290F-4A0C-869E-367D734BE139}"/>
              </a:ext>
            </a:extLst>
          </p:cNvPr>
          <p:cNvSpPr>
            <a:spLocks noGrp="1"/>
          </p:cNvSpPr>
          <p:nvPr>
            <p:ph type="sldNum" idx="12"/>
          </p:nvPr>
        </p:nvSpPr>
        <p:spPr/>
        <p:txBody>
          <a:bodyPr/>
          <a:lstStyle>
            <a:lvl1pPr>
              <a:defRPr/>
            </a:lvl1pPr>
          </a:lstStyle>
          <a:p>
            <a:fld id="{3394A63D-3F89-4A89-816C-BA04AF125435}" type="slidenum">
              <a:rPr lang="en-US" altLang="en-US"/>
              <a:pPr/>
              <a:t>‹#›</a:t>
            </a:fld>
            <a:endParaRPr lang="en-US" altLang="en-US"/>
          </a:p>
        </p:txBody>
      </p:sp>
    </p:spTree>
    <p:extLst>
      <p:ext uri="{BB962C8B-B14F-4D97-AF65-F5344CB8AC3E}">
        <p14:creationId xmlns:p14="http://schemas.microsoft.com/office/powerpoint/2010/main" val="14528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C2439-3F8C-491B-9686-C7AB2AB881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2F3648-2554-4130-840D-323019713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C0DD6-89C1-4E7C-A56F-EF1597C600F2}"/>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C512395-852D-40DC-B7CA-E775CC5E3DC0}"/>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37026A0-1D51-439F-95AD-12B5DCC881A7}"/>
              </a:ext>
            </a:extLst>
          </p:cNvPr>
          <p:cNvSpPr>
            <a:spLocks noGrp="1"/>
          </p:cNvSpPr>
          <p:nvPr>
            <p:ph type="sldNum" idx="12"/>
          </p:nvPr>
        </p:nvSpPr>
        <p:spPr/>
        <p:txBody>
          <a:bodyPr/>
          <a:lstStyle>
            <a:lvl1pPr>
              <a:defRPr/>
            </a:lvl1pPr>
          </a:lstStyle>
          <a:p>
            <a:fld id="{5FA55B91-9728-4ADD-A933-B15E3166AD1C}" type="slidenum">
              <a:rPr lang="en-US" altLang="en-US"/>
              <a:pPr/>
              <a:t>‹#›</a:t>
            </a:fld>
            <a:endParaRPr lang="en-US" altLang="en-US"/>
          </a:p>
        </p:txBody>
      </p:sp>
    </p:spTree>
    <p:extLst>
      <p:ext uri="{BB962C8B-B14F-4D97-AF65-F5344CB8AC3E}">
        <p14:creationId xmlns:p14="http://schemas.microsoft.com/office/powerpoint/2010/main" val="383351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15613-95C0-4085-9F57-E1BBD19CAE44}"/>
              </a:ext>
            </a:extLst>
          </p:cNvPr>
          <p:cNvSpPr>
            <a:spLocks noGrp="1"/>
          </p:cNvSpPr>
          <p:nvPr>
            <p:ph type="title"/>
          </p:nvPr>
        </p:nvSpPr>
        <p:spPr>
          <a:xfrm>
            <a:off x="687388" y="1884363"/>
            <a:ext cx="8694737" cy="31448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4CD8B1-851E-4612-9D4E-774FFCFE7EB3}"/>
              </a:ext>
            </a:extLst>
          </p:cNvPr>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CD301BE-29A6-453C-A708-D00D617F0B2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BBDB5F4-137E-4E1A-9CF2-3615D3A883C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F1C24BB-1DB8-4A1D-A1D4-D4128ED67EF2}"/>
              </a:ext>
            </a:extLst>
          </p:cNvPr>
          <p:cNvSpPr>
            <a:spLocks noGrp="1"/>
          </p:cNvSpPr>
          <p:nvPr>
            <p:ph type="sldNum" idx="12"/>
          </p:nvPr>
        </p:nvSpPr>
        <p:spPr/>
        <p:txBody>
          <a:bodyPr/>
          <a:lstStyle>
            <a:lvl1pPr>
              <a:defRPr/>
            </a:lvl1pPr>
          </a:lstStyle>
          <a:p>
            <a:fld id="{412652DC-0305-476F-8EEC-03692AF58CB8}" type="slidenum">
              <a:rPr lang="en-US" altLang="en-US"/>
              <a:pPr/>
              <a:t>‹#›</a:t>
            </a:fld>
            <a:endParaRPr lang="en-US" altLang="en-US"/>
          </a:p>
        </p:txBody>
      </p:sp>
    </p:spTree>
    <p:extLst>
      <p:ext uri="{BB962C8B-B14F-4D97-AF65-F5344CB8AC3E}">
        <p14:creationId xmlns:p14="http://schemas.microsoft.com/office/powerpoint/2010/main" val="33401375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98051-DAFE-474E-94F8-13EC72835A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2034C8-0C56-4FC1-A9FC-0C095513DCDC}"/>
              </a:ext>
            </a:extLst>
          </p:cNvPr>
          <p:cNvSpPr>
            <a:spLocks noGrp="1"/>
          </p:cNvSpPr>
          <p:nvPr>
            <p:ph sz="half" idx="1"/>
          </p:nvPr>
        </p:nvSpPr>
        <p:spPr>
          <a:xfrm>
            <a:off x="503238" y="1800225"/>
            <a:ext cx="4459287" cy="4383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8FC143-9A3A-4175-8C56-6E0B7C895899}"/>
              </a:ext>
            </a:extLst>
          </p:cNvPr>
          <p:cNvSpPr>
            <a:spLocks noGrp="1"/>
          </p:cNvSpPr>
          <p:nvPr>
            <p:ph sz="half" idx="2"/>
          </p:nvPr>
        </p:nvSpPr>
        <p:spPr>
          <a:xfrm>
            <a:off x="5114925" y="1800225"/>
            <a:ext cx="4459288" cy="4383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C261A3-F2A5-439D-9F35-B1692A6D18CE}"/>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202D5CD-E5C5-4561-9040-BC0ADEE7369E}"/>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787CFAA-5272-4FEA-8DE9-CB83C880C482}"/>
              </a:ext>
            </a:extLst>
          </p:cNvPr>
          <p:cNvSpPr>
            <a:spLocks noGrp="1"/>
          </p:cNvSpPr>
          <p:nvPr>
            <p:ph type="sldNum" idx="12"/>
          </p:nvPr>
        </p:nvSpPr>
        <p:spPr/>
        <p:txBody>
          <a:bodyPr/>
          <a:lstStyle>
            <a:lvl1pPr>
              <a:defRPr/>
            </a:lvl1pPr>
          </a:lstStyle>
          <a:p>
            <a:fld id="{8C115F17-C921-4BC6-927E-2171B749BECA}" type="slidenum">
              <a:rPr lang="en-US" altLang="en-US"/>
              <a:pPr/>
              <a:t>‹#›</a:t>
            </a:fld>
            <a:endParaRPr lang="en-US" altLang="en-US"/>
          </a:p>
        </p:txBody>
      </p:sp>
    </p:spTree>
    <p:extLst>
      <p:ext uri="{BB962C8B-B14F-4D97-AF65-F5344CB8AC3E}">
        <p14:creationId xmlns:p14="http://schemas.microsoft.com/office/powerpoint/2010/main" val="31234684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25DE9-73B7-410F-8FFB-F5318827E55A}"/>
              </a:ext>
            </a:extLst>
          </p:cNvPr>
          <p:cNvSpPr>
            <a:spLocks noGrp="1"/>
          </p:cNvSpPr>
          <p:nvPr>
            <p:ph type="title"/>
          </p:nvPr>
        </p:nvSpPr>
        <p:spPr>
          <a:xfrm>
            <a:off x="693738" y="403225"/>
            <a:ext cx="8694737" cy="14605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8B3F3B-3D57-47EA-A25F-39297B40F6B2}"/>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0DA1E2-3578-442D-AE64-05F57036EED6}"/>
              </a:ext>
            </a:extLst>
          </p:cNvPr>
          <p:cNvSpPr>
            <a:spLocks noGrp="1"/>
          </p:cNvSpPr>
          <p:nvPr>
            <p:ph sz="half" idx="2"/>
          </p:nvPr>
        </p:nvSpPr>
        <p:spPr>
          <a:xfrm>
            <a:off x="693738" y="2760663"/>
            <a:ext cx="4265612" cy="4062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BFB3E1-9D5C-4B69-BED8-81229B2EC8E1}"/>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64D7EE-658C-4213-B9CE-0D4973CF4CBA}"/>
              </a:ext>
            </a:extLst>
          </p:cNvPr>
          <p:cNvSpPr>
            <a:spLocks noGrp="1"/>
          </p:cNvSpPr>
          <p:nvPr>
            <p:ph sz="quarter" idx="4"/>
          </p:nvPr>
        </p:nvSpPr>
        <p:spPr>
          <a:xfrm>
            <a:off x="5103813" y="2760663"/>
            <a:ext cx="4284662" cy="4062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BD075A-57B1-43E8-B9B4-2AFE3E3D1049}"/>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84C200EE-279A-4986-B742-EE93FA62862C}"/>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88BB34B9-F009-49A1-B16F-417FBC336938}"/>
              </a:ext>
            </a:extLst>
          </p:cNvPr>
          <p:cNvSpPr>
            <a:spLocks noGrp="1"/>
          </p:cNvSpPr>
          <p:nvPr>
            <p:ph type="sldNum" idx="12"/>
          </p:nvPr>
        </p:nvSpPr>
        <p:spPr/>
        <p:txBody>
          <a:bodyPr/>
          <a:lstStyle>
            <a:lvl1pPr>
              <a:defRPr/>
            </a:lvl1pPr>
          </a:lstStyle>
          <a:p>
            <a:fld id="{CE899270-D6AB-4AF5-BD28-A4298CD830C1}" type="slidenum">
              <a:rPr lang="en-US" altLang="en-US"/>
              <a:pPr/>
              <a:t>‹#›</a:t>
            </a:fld>
            <a:endParaRPr lang="en-US" altLang="en-US"/>
          </a:p>
        </p:txBody>
      </p:sp>
    </p:spTree>
    <p:extLst>
      <p:ext uri="{BB962C8B-B14F-4D97-AF65-F5344CB8AC3E}">
        <p14:creationId xmlns:p14="http://schemas.microsoft.com/office/powerpoint/2010/main" val="12856106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B6BA9-F05A-45F3-AC4F-2519F564BF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A595EC-A46B-44D9-8246-F359C299D18B}"/>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7119912-0A88-4DB1-8590-F3CEC4CCB77A}"/>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F540BC10-4A3C-4246-A962-0940907140BF}"/>
              </a:ext>
            </a:extLst>
          </p:cNvPr>
          <p:cNvSpPr>
            <a:spLocks noGrp="1"/>
          </p:cNvSpPr>
          <p:nvPr>
            <p:ph type="sldNum" idx="12"/>
          </p:nvPr>
        </p:nvSpPr>
        <p:spPr/>
        <p:txBody>
          <a:bodyPr/>
          <a:lstStyle>
            <a:lvl1pPr>
              <a:defRPr/>
            </a:lvl1pPr>
          </a:lstStyle>
          <a:p>
            <a:fld id="{B22DADF5-4288-43BD-9E73-198B0E2DCD2E}" type="slidenum">
              <a:rPr lang="en-US" altLang="en-US"/>
              <a:pPr/>
              <a:t>‹#›</a:t>
            </a:fld>
            <a:endParaRPr lang="en-US" altLang="en-US"/>
          </a:p>
        </p:txBody>
      </p:sp>
    </p:spTree>
    <p:extLst>
      <p:ext uri="{BB962C8B-B14F-4D97-AF65-F5344CB8AC3E}">
        <p14:creationId xmlns:p14="http://schemas.microsoft.com/office/powerpoint/2010/main" val="30480885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1B06F2-B412-4EE6-8633-2578A69A2820}"/>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5625996F-AF4D-43E2-A54C-8C4624F16B88}"/>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920D742-9A75-4E1B-A0F8-C41838BFB0F9}"/>
              </a:ext>
            </a:extLst>
          </p:cNvPr>
          <p:cNvSpPr>
            <a:spLocks noGrp="1"/>
          </p:cNvSpPr>
          <p:nvPr>
            <p:ph type="sldNum" idx="12"/>
          </p:nvPr>
        </p:nvSpPr>
        <p:spPr/>
        <p:txBody>
          <a:bodyPr/>
          <a:lstStyle>
            <a:lvl1pPr>
              <a:defRPr/>
            </a:lvl1pPr>
          </a:lstStyle>
          <a:p>
            <a:fld id="{E85DF370-F2A1-4777-A793-FDCC653AF1AA}" type="slidenum">
              <a:rPr lang="en-US" altLang="en-US"/>
              <a:pPr/>
              <a:t>‹#›</a:t>
            </a:fld>
            <a:endParaRPr lang="en-US" altLang="en-US"/>
          </a:p>
        </p:txBody>
      </p:sp>
    </p:spTree>
    <p:extLst>
      <p:ext uri="{BB962C8B-B14F-4D97-AF65-F5344CB8AC3E}">
        <p14:creationId xmlns:p14="http://schemas.microsoft.com/office/powerpoint/2010/main" val="8679163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AE6CC-209F-41AC-80D3-35D5B2376BA6}"/>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AFBE5C-1F1C-45A7-9335-4EC6DB565529}"/>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56349B-3067-4F21-902A-BEC75037AA3C}"/>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AD08F4-4DE4-42CC-A1BF-981BC9C988EE}"/>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9ACDAFC-8AD9-4DB5-BC38-7B2FFA8AA82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D356FE9-917E-4F9C-9AAD-A6D62CD02B58}"/>
              </a:ext>
            </a:extLst>
          </p:cNvPr>
          <p:cNvSpPr>
            <a:spLocks noGrp="1"/>
          </p:cNvSpPr>
          <p:nvPr>
            <p:ph type="sldNum" idx="12"/>
          </p:nvPr>
        </p:nvSpPr>
        <p:spPr/>
        <p:txBody>
          <a:bodyPr/>
          <a:lstStyle>
            <a:lvl1pPr>
              <a:defRPr/>
            </a:lvl1pPr>
          </a:lstStyle>
          <a:p>
            <a:fld id="{54DBFD2C-773F-4852-8DA5-1FA3D47192F2}" type="slidenum">
              <a:rPr lang="en-US" altLang="en-US"/>
              <a:pPr/>
              <a:t>‹#›</a:t>
            </a:fld>
            <a:endParaRPr lang="en-US" altLang="en-US"/>
          </a:p>
        </p:txBody>
      </p:sp>
    </p:spTree>
    <p:extLst>
      <p:ext uri="{BB962C8B-B14F-4D97-AF65-F5344CB8AC3E}">
        <p14:creationId xmlns:p14="http://schemas.microsoft.com/office/powerpoint/2010/main" val="2076664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E03D7-43FA-433F-962F-251E44748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66E145-6F27-4439-848B-12089EF9C6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76D09A-490B-4CAE-A933-96C6BB45552A}"/>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5CA4617-A771-4C13-A7A7-2A9B66D34D80}"/>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09022DC-F6E9-46B1-B3D5-0DE67A2DD142}"/>
              </a:ext>
            </a:extLst>
          </p:cNvPr>
          <p:cNvSpPr>
            <a:spLocks noGrp="1"/>
          </p:cNvSpPr>
          <p:nvPr>
            <p:ph type="sldNum" idx="12"/>
          </p:nvPr>
        </p:nvSpPr>
        <p:spPr/>
        <p:txBody>
          <a:bodyPr/>
          <a:lstStyle>
            <a:lvl1pPr>
              <a:defRPr/>
            </a:lvl1pPr>
          </a:lstStyle>
          <a:p>
            <a:fld id="{B392AFFB-298C-42D4-B8AF-17336B07BB61}" type="slidenum">
              <a:rPr lang="en-US" altLang="en-US"/>
              <a:pPr/>
              <a:t>‹#›</a:t>
            </a:fld>
            <a:endParaRPr lang="en-US" altLang="en-US"/>
          </a:p>
        </p:txBody>
      </p:sp>
    </p:spTree>
    <p:extLst>
      <p:ext uri="{BB962C8B-B14F-4D97-AF65-F5344CB8AC3E}">
        <p14:creationId xmlns:p14="http://schemas.microsoft.com/office/powerpoint/2010/main" val="41256904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0D04C-C136-4768-AEDC-CB1B9D57FF92}"/>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2BF027-6C96-4446-A862-E5A50591FF53}"/>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71C131-0C0C-49A4-81B8-7F23AC7D7D76}"/>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04326E-EE8F-429B-84B2-CAA045FE5997}"/>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31116CD-42FF-4810-9D89-687C74C99667}"/>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FCBB4B5-343C-4768-B8B8-9B5FA5003ED0}"/>
              </a:ext>
            </a:extLst>
          </p:cNvPr>
          <p:cNvSpPr>
            <a:spLocks noGrp="1"/>
          </p:cNvSpPr>
          <p:nvPr>
            <p:ph type="sldNum" idx="12"/>
          </p:nvPr>
        </p:nvSpPr>
        <p:spPr/>
        <p:txBody>
          <a:bodyPr/>
          <a:lstStyle>
            <a:lvl1pPr>
              <a:defRPr/>
            </a:lvl1pPr>
          </a:lstStyle>
          <a:p>
            <a:fld id="{8024D8D3-A6B1-4304-854E-3A663907B127}" type="slidenum">
              <a:rPr lang="en-US" altLang="en-US"/>
              <a:pPr/>
              <a:t>‹#›</a:t>
            </a:fld>
            <a:endParaRPr lang="en-US" altLang="en-US"/>
          </a:p>
        </p:txBody>
      </p:sp>
    </p:spTree>
    <p:extLst>
      <p:ext uri="{BB962C8B-B14F-4D97-AF65-F5344CB8AC3E}">
        <p14:creationId xmlns:p14="http://schemas.microsoft.com/office/powerpoint/2010/main" val="695174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6A5FA-7D45-4A67-B442-BEEBCF88F0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1F65CA-0615-4F73-8549-D2CE77213B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BC7CB7-A75E-45B1-8264-CBF57FAB93CE}"/>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A428592-F8D5-42A3-9C01-860C0354D5A0}"/>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2F6DC8A-DE19-4B32-AA91-8924776677F2}"/>
              </a:ext>
            </a:extLst>
          </p:cNvPr>
          <p:cNvSpPr>
            <a:spLocks noGrp="1"/>
          </p:cNvSpPr>
          <p:nvPr>
            <p:ph type="sldNum" idx="12"/>
          </p:nvPr>
        </p:nvSpPr>
        <p:spPr/>
        <p:txBody>
          <a:bodyPr/>
          <a:lstStyle>
            <a:lvl1pPr>
              <a:defRPr/>
            </a:lvl1pPr>
          </a:lstStyle>
          <a:p>
            <a:fld id="{2BB98F86-1141-44EC-A675-A7F5B6177E25}" type="slidenum">
              <a:rPr lang="en-US" altLang="en-US"/>
              <a:pPr/>
              <a:t>‹#›</a:t>
            </a:fld>
            <a:endParaRPr lang="en-US" altLang="en-US"/>
          </a:p>
        </p:txBody>
      </p:sp>
    </p:spTree>
    <p:extLst>
      <p:ext uri="{BB962C8B-B14F-4D97-AF65-F5344CB8AC3E}">
        <p14:creationId xmlns:p14="http://schemas.microsoft.com/office/powerpoint/2010/main" val="31454640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DB24FF-F3D8-4E4E-8271-59C8CE73C16E}"/>
              </a:ext>
            </a:extLst>
          </p:cNvPr>
          <p:cNvSpPr>
            <a:spLocks noGrp="1"/>
          </p:cNvSpPr>
          <p:nvPr>
            <p:ph type="title" orient="vert"/>
          </p:nvPr>
        </p:nvSpPr>
        <p:spPr>
          <a:xfrm>
            <a:off x="7307263" y="576263"/>
            <a:ext cx="2266950" cy="560705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24EF2A-368B-4FD3-9CC8-15BBBD591FBF}"/>
              </a:ext>
            </a:extLst>
          </p:cNvPr>
          <p:cNvSpPr>
            <a:spLocks noGrp="1"/>
          </p:cNvSpPr>
          <p:nvPr>
            <p:ph type="body" orient="vert" idx="1"/>
          </p:nvPr>
        </p:nvSpPr>
        <p:spPr>
          <a:xfrm>
            <a:off x="503238" y="576263"/>
            <a:ext cx="6651625" cy="56070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14A4F5-3D61-44FB-97DA-E7693865B93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2E7BC59-73F0-45B1-874C-8FD27421EF29}"/>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0BA98CF-5D6A-4B42-92D9-DC17FA6D2313}"/>
              </a:ext>
            </a:extLst>
          </p:cNvPr>
          <p:cNvSpPr>
            <a:spLocks noGrp="1"/>
          </p:cNvSpPr>
          <p:nvPr>
            <p:ph type="sldNum" idx="12"/>
          </p:nvPr>
        </p:nvSpPr>
        <p:spPr/>
        <p:txBody>
          <a:bodyPr/>
          <a:lstStyle>
            <a:lvl1pPr>
              <a:defRPr/>
            </a:lvl1pPr>
          </a:lstStyle>
          <a:p>
            <a:fld id="{68D6D9D0-8D86-4F08-A597-692479EB9C6D}" type="slidenum">
              <a:rPr lang="en-US" altLang="en-US"/>
              <a:pPr/>
              <a:t>‹#›</a:t>
            </a:fld>
            <a:endParaRPr lang="en-US" altLang="en-US"/>
          </a:p>
        </p:txBody>
      </p:sp>
    </p:spTree>
    <p:extLst>
      <p:ext uri="{BB962C8B-B14F-4D97-AF65-F5344CB8AC3E}">
        <p14:creationId xmlns:p14="http://schemas.microsoft.com/office/powerpoint/2010/main" val="18523424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F1D23-3CC1-4959-B60A-49474107F566}"/>
              </a:ext>
            </a:extLst>
          </p:cNvPr>
          <p:cNvSpPr>
            <a:spLocks noGrp="1"/>
          </p:cNvSpPr>
          <p:nvPr>
            <p:ph type="title"/>
          </p:nvPr>
        </p:nvSpPr>
        <p:spPr>
          <a:xfrm>
            <a:off x="503238" y="576263"/>
            <a:ext cx="7197725" cy="719137"/>
          </a:xfrm>
        </p:spPr>
        <p:txBody>
          <a:bodyPr/>
          <a:lstStyle/>
          <a:p>
            <a:r>
              <a:rPr lang="en-US"/>
              <a:t>Click to edit Master title style</a:t>
            </a:r>
          </a:p>
        </p:txBody>
      </p:sp>
      <p:sp>
        <p:nvSpPr>
          <p:cNvPr id="3" name="Date Placeholder 2">
            <a:extLst>
              <a:ext uri="{FF2B5EF4-FFF2-40B4-BE49-F238E27FC236}">
                <a16:creationId xmlns:a16="http://schemas.microsoft.com/office/drawing/2014/main" id="{91EDA6A2-1E59-4FD7-81A3-6A595F600FE8}"/>
              </a:ext>
            </a:extLst>
          </p:cNvPr>
          <p:cNvSpPr>
            <a:spLocks noGrp="1"/>
          </p:cNvSpPr>
          <p:nvPr>
            <p:ph type="dt" idx="10"/>
          </p:nvPr>
        </p:nvSpPr>
        <p:spPr>
          <a:xfrm>
            <a:off x="503238" y="6886575"/>
            <a:ext cx="2346325" cy="519113"/>
          </a:xfrm>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0B6736A-F42D-433B-96FD-5CFFBFFBB81D}"/>
              </a:ext>
            </a:extLst>
          </p:cNvPr>
          <p:cNvSpPr>
            <a:spLocks noGrp="1"/>
          </p:cNvSpPr>
          <p:nvPr>
            <p:ph type="ftr" idx="11"/>
          </p:nvPr>
        </p:nvSpPr>
        <p:spPr>
          <a:xfrm>
            <a:off x="3448050" y="6886575"/>
            <a:ext cx="3194050" cy="519113"/>
          </a:xfrm>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C447D16D-CBF1-4710-9C9E-C4563CD14204}"/>
              </a:ext>
            </a:extLst>
          </p:cNvPr>
          <p:cNvSpPr>
            <a:spLocks noGrp="1"/>
          </p:cNvSpPr>
          <p:nvPr>
            <p:ph type="sldNum" idx="12"/>
          </p:nvPr>
        </p:nvSpPr>
        <p:spPr>
          <a:xfrm>
            <a:off x="7226300" y="6886575"/>
            <a:ext cx="2346325" cy="519113"/>
          </a:xfrm>
        </p:spPr>
        <p:txBody>
          <a:bodyPr/>
          <a:lstStyle>
            <a:lvl1pPr>
              <a:defRPr/>
            </a:lvl1pPr>
          </a:lstStyle>
          <a:p>
            <a:fld id="{AC5D6C4B-BF1A-4EFB-9053-FD4487DE0036}" type="slidenum">
              <a:rPr lang="en-US" altLang="en-US"/>
              <a:pPr/>
              <a:t>‹#›</a:t>
            </a:fld>
            <a:endParaRPr lang="en-US" altLang="en-US"/>
          </a:p>
        </p:txBody>
      </p:sp>
    </p:spTree>
    <p:extLst>
      <p:ext uri="{BB962C8B-B14F-4D97-AF65-F5344CB8AC3E}">
        <p14:creationId xmlns:p14="http://schemas.microsoft.com/office/powerpoint/2010/main" val="925436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B3DF-9A1B-4EA8-A9E0-61F06218CB41}"/>
              </a:ext>
            </a:extLst>
          </p:cNvPr>
          <p:cNvSpPr>
            <a:spLocks noGrp="1"/>
          </p:cNvSpPr>
          <p:nvPr>
            <p:ph type="title"/>
          </p:nvPr>
        </p:nvSpPr>
        <p:spPr>
          <a:xfrm>
            <a:off x="687388" y="1884363"/>
            <a:ext cx="8694737" cy="31448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43B318-BCD8-4F56-8D63-0394721AF52C}"/>
              </a:ext>
            </a:extLst>
          </p:cNvPr>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585230C-25A4-4306-9FE8-0B060D7659E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BFB440A-F29C-4FE2-8FA2-D755AEE7E34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65F68B3-8156-4827-B2F5-5618410435AA}"/>
              </a:ext>
            </a:extLst>
          </p:cNvPr>
          <p:cNvSpPr>
            <a:spLocks noGrp="1"/>
          </p:cNvSpPr>
          <p:nvPr>
            <p:ph type="sldNum" idx="12"/>
          </p:nvPr>
        </p:nvSpPr>
        <p:spPr/>
        <p:txBody>
          <a:bodyPr/>
          <a:lstStyle>
            <a:lvl1pPr>
              <a:defRPr/>
            </a:lvl1pPr>
          </a:lstStyle>
          <a:p>
            <a:fld id="{88137BBF-FA39-44AD-9939-ED589534BD0B}" type="slidenum">
              <a:rPr lang="en-US" altLang="en-US"/>
              <a:pPr/>
              <a:t>‹#›</a:t>
            </a:fld>
            <a:endParaRPr lang="en-US" altLang="en-US"/>
          </a:p>
        </p:txBody>
      </p:sp>
    </p:spTree>
    <p:extLst>
      <p:ext uri="{BB962C8B-B14F-4D97-AF65-F5344CB8AC3E}">
        <p14:creationId xmlns:p14="http://schemas.microsoft.com/office/powerpoint/2010/main" val="684613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454AB-23C7-4EFB-B07A-6FAE7C0BB1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593FF8-D897-4539-A0BD-93246D76CACA}"/>
              </a:ext>
            </a:extLst>
          </p:cNvPr>
          <p:cNvSpPr>
            <a:spLocks noGrp="1"/>
          </p:cNvSpPr>
          <p:nvPr>
            <p:ph sz="half" idx="1"/>
          </p:nvPr>
        </p:nvSpPr>
        <p:spPr>
          <a:xfrm>
            <a:off x="503238" y="1768475"/>
            <a:ext cx="4457700" cy="4383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6A34CF-75F5-452A-AC1C-92AAEEF926D2}"/>
              </a:ext>
            </a:extLst>
          </p:cNvPr>
          <p:cNvSpPr>
            <a:spLocks noGrp="1"/>
          </p:cNvSpPr>
          <p:nvPr>
            <p:ph sz="half" idx="2"/>
          </p:nvPr>
        </p:nvSpPr>
        <p:spPr>
          <a:xfrm>
            <a:off x="5113338" y="1768475"/>
            <a:ext cx="4459287" cy="4383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92CEB4-651F-4007-B28F-A9CAB779982D}"/>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2ACB3C7-9D67-44A2-BE10-645FB63F68FF}"/>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5C20C00-F6A2-4DC2-AA9A-C59C09CAC44E}"/>
              </a:ext>
            </a:extLst>
          </p:cNvPr>
          <p:cNvSpPr>
            <a:spLocks noGrp="1"/>
          </p:cNvSpPr>
          <p:nvPr>
            <p:ph type="sldNum" idx="12"/>
          </p:nvPr>
        </p:nvSpPr>
        <p:spPr/>
        <p:txBody>
          <a:bodyPr/>
          <a:lstStyle>
            <a:lvl1pPr>
              <a:defRPr/>
            </a:lvl1pPr>
          </a:lstStyle>
          <a:p>
            <a:fld id="{CE8EBE0C-0A09-4368-9375-BF4F5CCDD636}" type="slidenum">
              <a:rPr lang="en-US" altLang="en-US"/>
              <a:pPr/>
              <a:t>‹#›</a:t>
            </a:fld>
            <a:endParaRPr lang="en-US" altLang="en-US"/>
          </a:p>
        </p:txBody>
      </p:sp>
    </p:spTree>
    <p:extLst>
      <p:ext uri="{BB962C8B-B14F-4D97-AF65-F5344CB8AC3E}">
        <p14:creationId xmlns:p14="http://schemas.microsoft.com/office/powerpoint/2010/main" val="278987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8697B-4FC1-4338-8B5A-F8FD45B7C1FB}"/>
              </a:ext>
            </a:extLst>
          </p:cNvPr>
          <p:cNvSpPr>
            <a:spLocks noGrp="1"/>
          </p:cNvSpPr>
          <p:nvPr>
            <p:ph type="title"/>
          </p:nvPr>
        </p:nvSpPr>
        <p:spPr>
          <a:xfrm>
            <a:off x="693738" y="403225"/>
            <a:ext cx="8694737" cy="14605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287889-A893-4494-8190-E85E25BB995C}"/>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973383-E042-4FC3-BF80-78C5E79010AE}"/>
              </a:ext>
            </a:extLst>
          </p:cNvPr>
          <p:cNvSpPr>
            <a:spLocks noGrp="1"/>
          </p:cNvSpPr>
          <p:nvPr>
            <p:ph sz="half" idx="2"/>
          </p:nvPr>
        </p:nvSpPr>
        <p:spPr>
          <a:xfrm>
            <a:off x="693738" y="2760663"/>
            <a:ext cx="4265612" cy="4062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F676A8-9DC4-4481-ADC4-34E17D7BB036}"/>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B7C28C-AA1D-474A-9DC9-A7D898E80969}"/>
              </a:ext>
            </a:extLst>
          </p:cNvPr>
          <p:cNvSpPr>
            <a:spLocks noGrp="1"/>
          </p:cNvSpPr>
          <p:nvPr>
            <p:ph sz="quarter" idx="4"/>
          </p:nvPr>
        </p:nvSpPr>
        <p:spPr>
          <a:xfrm>
            <a:off x="5103813" y="2760663"/>
            <a:ext cx="4284662" cy="4062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98E89C-4FA7-49EF-B616-B9F8DF660E78}"/>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C302050-0854-460B-A8E3-B94A1355B223}"/>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7B9E5670-9D25-4983-A1D9-D49AAC6E4445}"/>
              </a:ext>
            </a:extLst>
          </p:cNvPr>
          <p:cNvSpPr>
            <a:spLocks noGrp="1"/>
          </p:cNvSpPr>
          <p:nvPr>
            <p:ph type="sldNum" idx="12"/>
          </p:nvPr>
        </p:nvSpPr>
        <p:spPr/>
        <p:txBody>
          <a:bodyPr/>
          <a:lstStyle>
            <a:lvl1pPr>
              <a:defRPr/>
            </a:lvl1pPr>
          </a:lstStyle>
          <a:p>
            <a:fld id="{5C179A35-782B-439C-87D1-6383F3DA2468}" type="slidenum">
              <a:rPr lang="en-US" altLang="en-US"/>
              <a:pPr/>
              <a:t>‹#›</a:t>
            </a:fld>
            <a:endParaRPr lang="en-US" altLang="en-US"/>
          </a:p>
        </p:txBody>
      </p:sp>
    </p:spTree>
    <p:extLst>
      <p:ext uri="{BB962C8B-B14F-4D97-AF65-F5344CB8AC3E}">
        <p14:creationId xmlns:p14="http://schemas.microsoft.com/office/powerpoint/2010/main" val="30198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1E90D-1C25-4316-B83A-CF0AD9DF8F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2E96E7-80B6-4458-A4F5-EDBE749E9710}"/>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6BF58A3-4504-4B64-AC86-BA91E8B38719}"/>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E4485B63-89F4-4602-AFF7-84508990B91A}"/>
              </a:ext>
            </a:extLst>
          </p:cNvPr>
          <p:cNvSpPr>
            <a:spLocks noGrp="1"/>
          </p:cNvSpPr>
          <p:nvPr>
            <p:ph type="sldNum" idx="12"/>
          </p:nvPr>
        </p:nvSpPr>
        <p:spPr/>
        <p:txBody>
          <a:bodyPr/>
          <a:lstStyle>
            <a:lvl1pPr>
              <a:defRPr/>
            </a:lvl1pPr>
          </a:lstStyle>
          <a:p>
            <a:fld id="{57DA2B32-C189-4E68-98B4-B48503377D7F}" type="slidenum">
              <a:rPr lang="en-US" altLang="en-US"/>
              <a:pPr/>
              <a:t>‹#›</a:t>
            </a:fld>
            <a:endParaRPr lang="en-US" altLang="en-US"/>
          </a:p>
        </p:txBody>
      </p:sp>
    </p:spTree>
    <p:extLst>
      <p:ext uri="{BB962C8B-B14F-4D97-AF65-F5344CB8AC3E}">
        <p14:creationId xmlns:p14="http://schemas.microsoft.com/office/powerpoint/2010/main" val="2338763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44513A-4760-4B2D-ADE0-BA705CFD3BDD}"/>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38DCD26F-89EF-4A41-A252-06A8A6E03028}"/>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D21D039-8029-4871-92A2-6CCDA9EFFCC5}"/>
              </a:ext>
            </a:extLst>
          </p:cNvPr>
          <p:cNvSpPr>
            <a:spLocks noGrp="1"/>
          </p:cNvSpPr>
          <p:nvPr>
            <p:ph type="sldNum" idx="12"/>
          </p:nvPr>
        </p:nvSpPr>
        <p:spPr/>
        <p:txBody>
          <a:bodyPr/>
          <a:lstStyle>
            <a:lvl1pPr>
              <a:defRPr/>
            </a:lvl1pPr>
          </a:lstStyle>
          <a:p>
            <a:fld id="{9CBA8A40-32DC-4996-8A03-7768225DBC87}" type="slidenum">
              <a:rPr lang="en-US" altLang="en-US"/>
              <a:pPr/>
              <a:t>‹#›</a:t>
            </a:fld>
            <a:endParaRPr lang="en-US" altLang="en-US"/>
          </a:p>
        </p:txBody>
      </p:sp>
    </p:spTree>
    <p:extLst>
      <p:ext uri="{BB962C8B-B14F-4D97-AF65-F5344CB8AC3E}">
        <p14:creationId xmlns:p14="http://schemas.microsoft.com/office/powerpoint/2010/main" val="1082321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BAAF-5787-41E5-A702-B5236B5E4DC4}"/>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1A964A-9185-4E2E-84C8-92412A0ABCD3}"/>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F132AC-F423-4355-8D3D-6BD111255F0F}"/>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1D7F80-1CFA-4A8A-BA25-1C32F1659B9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B7AA538-052E-43BF-B708-009C8191675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A545785-FD12-4648-995A-83142DB14C8B}"/>
              </a:ext>
            </a:extLst>
          </p:cNvPr>
          <p:cNvSpPr>
            <a:spLocks noGrp="1"/>
          </p:cNvSpPr>
          <p:nvPr>
            <p:ph type="sldNum" idx="12"/>
          </p:nvPr>
        </p:nvSpPr>
        <p:spPr/>
        <p:txBody>
          <a:bodyPr/>
          <a:lstStyle>
            <a:lvl1pPr>
              <a:defRPr/>
            </a:lvl1pPr>
          </a:lstStyle>
          <a:p>
            <a:fld id="{87585B6B-1236-45B2-8842-19F6D6E0AE81}" type="slidenum">
              <a:rPr lang="en-US" altLang="en-US"/>
              <a:pPr/>
              <a:t>‹#›</a:t>
            </a:fld>
            <a:endParaRPr lang="en-US" altLang="en-US"/>
          </a:p>
        </p:txBody>
      </p:sp>
    </p:spTree>
    <p:extLst>
      <p:ext uri="{BB962C8B-B14F-4D97-AF65-F5344CB8AC3E}">
        <p14:creationId xmlns:p14="http://schemas.microsoft.com/office/powerpoint/2010/main" val="65714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0A190-DA9F-46C2-BF98-D8B4BB9B9962}"/>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EBAD49-F9E7-44FB-BEBB-739CD499D734}"/>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8744D6-FAF5-4CF0-B934-8AFEA3BDEFA9}"/>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2D9536-4AB1-4F58-8E66-53F9DF9209E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DE50DAF-BBCE-43E1-AF2E-B5BDB1815D06}"/>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D01C215-03C9-46A5-9F0B-A23E81D2487A}"/>
              </a:ext>
            </a:extLst>
          </p:cNvPr>
          <p:cNvSpPr>
            <a:spLocks noGrp="1"/>
          </p:cNvSpPr>
          <p:nvPr>
            <p:ph type="sldNum" idx="12"/>
          </p:nvPr>
        </p:nvSpPr>
        <p:spPr/>
        <p:txBody>
          <a:bodyPr/>
          <a:lstStyle>
            <a:lvl1pPr>
              <a:defRPr/>
            </a:lvl1pPr>
          </a:lstStyle>
          <a:p>
            <a:fld id="{ACCF3D4E-5B55-431A-9EC4-825F8F221ACF}" type="slidenum">
              <a:rPr lang="en-US" altLang="en-US"/>
              <a:pPr/>
              <a:t>‹#›</a:t>
            </a:fld>
            <a:endParaRPr lang="en-US" altLang="en-US"/>
          </a:p>
        </p:txBody>
      </p:sp>
    </p:spTree>
    <p:extLst>
      <p:ext uri="{BB962C8B-B14F-4D97-AF65-F5344CB8AC3E}">
        <p14:creationId xmlns:p14="http://schemas.microsoft.com/office/powerpoint/2010/main" val="343872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4881D65C-B287-4D7E-B85D-393FCA982725}"/>
              </a:ext>
            </a:extLst>
          </p:cNvPr>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AD397BD1-8309-4329-B877-7042399B8897}"/>
              </a:ext>
            </a:extLst>
          </p:cNvPr>
          <p:cNvSpPr>
            <a:spLocks noGrp="1" noChangeArrowheads="1"/>
          </p:cNvSpPr>
          <p:nvPr>
            <p:ph type="body" idx="1"/>
          </p:nvPr>
        </p:nvSpPr>
        <p:spPr bwMode="auto">
          <a:xfrm>
            <a:off x="503238" y="1768475"/>
            <a:ext cx="9069387"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4192"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41ED7E4C-BD71-4416-B640-0ED54FDD7331}"/>
              </a:ext>
            </a:extLst>
          </p:cNvPr>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3000"/>
              </a:lnSpc>
              <a:tabLst>
                <a:tab pos="457200" algn="l"/>
                <a:tab pos="914400" algn="l"/>
                <a:tab pos="1371600" algn="l"/>
                <a:tab pos="1828800" algn="l"/>
                <a:tab pos="22860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1028" name="Rectangle 4">
            <a:extLst>
              <a:ext uri="{FF2B5EF4-FFF2-40B4-BE49-F238E27FC236}">
                <a16:creationId xmlns:a16="http://schemas.microsoft.com/office/drawing/2014/main" id="{F2878B90-EF3B-4C04-9C59-F9E51E66E910}"/>
              </a:ext>
            </a:extLst>
          </p:cNvPr>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3000"/>
              </a:lnSpc>
              <a:tabLst>
                <a:tab pos="457200" algn="l"/>
                <a:tab pos="914400" algn="l"/>
                <a:tab pos="1371600" algn="l"/>
                <a:tab pos="1828800" algn="l"/>
                <a:tab pos="2286000" algn="l"/>
                <a:tab pos="27432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1029" name="Rectangle 5">
            <a:extLst>
              <a:ext uri="{FF2B5EF4-FFF2-40B4-BE49-F238E27FC236}">
                <a16:creationId xmlns:a16="http://schemas.microsoft.com/office/drawing/2014/main" id="{4152316A-C60C-4004-894B-2CE6C859FBED}"/>
              </a:ext>
            </a:extLst>
          </p:cNvPr>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3000"/>
              </a:lnSpc>
              <a:tabLst>
                <a:tab pos="457200" algn="l"/>
                <a:tab pos="914400" algn="l"/>
                <a:tab pos="1371600" algn="l"/>
                <a:tab pos="1828800" algn="l"/>
                <a:tab pos="2286000" algn="l"/>
              </a:tabLst>
              <a:defRPr sz="1400">
                <a:solidFill>
                  <a:srgbClr val="000000"/>
                </a:solidFill>
                <a:latin typeface="Times New Roman" panose="02020603050405020304" pitchFamily="18" charset="0"/>
                <a:cs typeface="DejaVu Sans" charset="0"/>
              </a:defRPr>
            </a:lvl1pPr>
          </a:lstStyle>
          <a:p>
            <a:fld id="{773F7AEA-76DD-4D1D-AD39-2E9E486C093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marL="742950" indent="-28575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2pPr>
      <a:lvl3pPr marL="1143000" indent="-22860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3pPr>
      <a:lvl4pPr marL="1600200" indent="-22860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4pPr>
      <a:lvl5pPr marL="2057400" indent="-22860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5pPr>
      <a:lvl6pPr marL="2514600" indent="-22860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6pPr>
      <a:lvl7pPr marL="2971800" indent="-22860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7pPr>
      <a:lvl8pPr marL="3429000" indent="-22860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8pPr>
      <a:lvl9pPr marL="3886200" indent="-228600" algn="ctr"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Droid Sans Fallback" charset="0"/>
        </a:defRPr>
      </a:lvl9pPr>
    </p:titleStyle>
    <p:bodyStyle>
      <a:lvl1pPr marL="342900" indent="-342900" algn="l" defTabSz="457200" rtl="0" fontAlgn="base" hangingPunct="0">
        <a:lnSpc>
          <a:spcPct val="94000"/>
        </a:lnSpc>
        <a:spcBef>
          <a:spcPct val="0"/>
        </a:spcBef>
        <a:spcAft>
          <a:spcPts val="1425"/>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fontAlgn="base" hangingPunct="0">
        <a:lnSpc>
          <a:spcPct val="94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hangingPunct="0">
        <a:lnSpc>
          <a:spcPct val="94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hangingPunct="0">
        <a:lnSpc>
          <a:spcPct val="94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hangingPunct="0">
        <a:lnSpc>
          <a:spcPct val="94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49" name="Picture 1">
            <a:extLst>
              <a:ext uri="{FF2B5EF4-FFF2-40B4-BE49-F238E27FC236}">
                <a16:creationId xmlns:a16="http://schemas.microsoft.com/office/drawing/2014/main" id="{B16705C0-E609-4ACC-8634-19A60163E7B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10079038" cy="75596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0" name="Rectangle 2">
            <a:extLst>
              <a:ext uri="{FF2B5EF4-FFF2-40B4-BE49-F238E27FC236}">
                <a16:creationId xmlns:a16="http://schemas.microsoft.com/office/drawing/2014/main" id="{ECDD5D82-3541-4765-BE3A-2B3C49EDE06B}"/>
              </a:ext>
            </a:extLst>
          </p:cNvPr>
          <p:cNvSpPr>
            <a:spLocks noGrp="1" noChangeArrowheads="1"/>
          </p:cNvSpPr>
          <p:nvPr>
            <p:ph type="title"/>
          </p:nvPr>
        </p:nvSpPr>
        <p:spPr bwMode="auto">
          <a:xfrm>
            <a:off x="503238" y="576263"/>
            <a:ext cx="7197725"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2051" name="Rectangle 3">
            <a:extLst>
              <a:ext uri="{FF2B5EF4-FFF2-40B4-BE49-F238E27FC236}">
                <a16:creationId xmlns:a16="http://schemas.microsoft.com/office/drawing/2014/main" id="{97952759-1D61-45E2-B3E6-3E57A295B548}"/>
              </a:ext>
            </a:extLst>
          </p:cNvPr>
          <p:cNvSpPr>
            <a:spLocks noGrp="1" noChangeArrowheads="1"/>
          </p:cNvSpPr>
          <p:nvPr>
            <p:ph type="body" idx="1"/>
          </p:nvPr>
        </p:nvSpPr>
        <p:spPr bwMode="auto">
          <a:xfrm>
            <a:off x="503238" y="1800225"/>
            <a:ext cx="9070975"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9656"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2052" name="Rectangle 4">
            <a:extLst>
              <a:ext uri="{FF2B5EF4-FFF2-40B4-BE49-F238E27FC236}">
                <a16:creationId xmlns:a16="http://schemas.microsoft.com/office/drawing/2014/main" id="{D8E73DD7-AB90-46B1-B872-E6FF31F19622}"/>
              </a:ext>
            </a:extLst>
          </p:cNvPr>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3000"/>
              </a:lnSpc>
              <a:tabLst>
                <a:tab pos="457200" algn="l"/>
                <a:tab pos="914400" algn="l"/>
                <a:tab pos="1371600" algn="l"/>
                <a:tab pos="1828800" algn="l"/>
                <a:tab pos="22860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2053" name="Rectangle 5">
            <a:extLst>
              <a:ext uri="{FF2B5EF4-FFF2-40B4-BE49-F238E27FC236}">
                <a16:creationId xmlns:a16="http://schemas.microsoft.com/office/drawing/2014/main" id="{0D4433B9-CA25-419A-A325-06B69BA7E712}"/>
              </a:ext>
            </a:extLst>
          </p:cNvPr>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3000"/>
              </a:lnSpc>
              <a:tabLst>
                <a:tab pos="457200" algn="l"/>
                <a:tab pos="914400" algn="l"/>
                <a:tab pos="1371600" algn="l"/>
                <a:tab pos="1828800" algn="l"/>
                <a:tab pos="2286000" algn="l"/>
                <a:tab pos="27432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2054" name="Rectangle 6">
            <a:extLst>
              <a:ext uri="{FF2B5EF4-FFF2-40B4-BE49-F238E27FC236}">
                <a16:creationId xmlns:a16="http://schemas.microsoft.com/office/drawing/2014/main" id="{47C456BE-849B-4D27-B5C8-3EB900D7B3AD}"/>
              </a:ext>
            </a:extLst>
          </p:cNvPr>
          <p:cNvSpPr>
            <a:spLocks noGrp="1" noChangeArrowheads="1"/>
          </p:cNvSpPr>
          <p:nvPr>
            <p:ph type="sldNum"/>
          </p:nvPr>
        </p:nvSpPr>
        <p:spPr bwMode="auto">
          <a:xfrm>
            <a:off x="7226300"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3000"/>
              </a:lnSpc>
              <a:tabLst>
                <a:tab pos="457200" algn="l"/>
                <a:tab pos="914400" algn="l"/>
                <a:tab pos="1371600" algn="l"/>
                <a:tab pos="1828800" algn="l"/>
                <a:tab pos="2286000" algn="l"/>
              </a:tabLst>
              <a:defRPr sz="1400">
                <a:solidFill>
                  <a:srgbClr val="000000"/>
                </a:solidFill>
                <a:latin typeface="Times New Roman" panose="02020603050405020304" pitchFamily="18" charset="0"/>
                <a:cs typeface="DejaVu Sans" charset="0"/>
              </a:defRPr>
            </a:lvl1pPr>
          </a:lstStyle>
          <a:p>
            <a:fld id="{2597A048-0782-4835-8EBA-08CBD056F05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kern="1200">
          <a:solidFill>
            <a:srgbClr val="000000"/>
          </a:solidFill>
          <a:latin typeface="+mj-lt"/>
          <a:ea typeface="+mj-ea"/>
          <a:cs typeface="+mj-cs"/>
        </a:defRPr>
      </a:lvl1pPr>
      <a:lvl2pPr marL="742950" indent="-28575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2pPr>
      <a:lvl3pPr marL="11430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3pPr>
      <a:lvl4pPr marL="16002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4pPr>
      <a:lvl5pPr marL="20574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5pPr>
      <a:lvl6pPr marL="25146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6pPr>
      <a:lvl7pPr marL="29718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7pPr>
      <a:lvl8pPr marL="34290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8pPr>
      <a:lvl9pPr marL="3886200" indent="-228600" algn="l" defTabSz="457200" rtl="0" fontAlgn="base" hangingPunct="0">
        <a:lnSpc>
          <a:spcPct val="94000"/>
        </a:lnSpc>
        <a:spcBef>
          <a:spcPct val="0"/>
        </a:spcBef>
        <a:spcAft>
          <a:spcPct val="0"/>
        </a:spcAft>
        <a:buClr>
          <a:srgbClr val="000000"/>
        </a:buClr>
        <a:buSzPct val="100000"/>
        <a:buFont typeface="Times New Roman" panose="02020603050405020304" pitchFamily="18" charset="0"/>
        <a:defRPr sz="3600">
          <a:solidFill>
            <a:srgbClr val="000000"/>
          </a:solidFill>
          <a:latin typeface="Arial" panose="020B0604020202020204" pitchFamily="34" charset="0"/>
          <a:cs typeface="WenQuanYi Zen Hei" charset="0"/>
        </a:defRPr>
      </a:lvl9pPr>
    </p:titleStyle>
    <p:bodyStyle>
      <a:lvl1pPr marL="342900" indent="-342900" algn="l" defTabSz="457200" rtl="0" fontAlgn="base" hangingPunct="0">
        <a:lnSpc>
          <a:spcPct val="94000"/>
        </a:lnSpc>
        <a:spcBef>
          <a:spcPct val="0"/>
        </a:spcBef>
        <a:spcAft>
          <a:spcPts val="1425"/>
        </a:spcAft>
        <a:buClr>
          <a:srgbClr val="000000"/>
        </a:buClr>
        <a:buSzPct val="100000"/>
        <a:buFont typeface="Times New Roman" panose="02020603050405020304" pitchFamily="18" charset="0"/>
        <a:defRPr sz="2600" kern="1200">
          <a:solidFill>
            <a:srgbClr val="000000"/>
          </a:solidFill>
          <a:latin typeface="+mn-lt"/>
          <a:ea typeface="+mn-ea"/>
          <a:cs typeface="+mn-cs"/>
        </a:defRPr>
      </a:lvl1pPr>
      <a:lvl2pPr marL="742950" indent="-285750" algn="l" defTabSz="457200" rtl="0" fontAlgn="base" hangingPunct="0">
        <a:lnSpc>
          <a:spcPct val="94000"/>
        </a:lnSpc>
        <a:spcBef>
          <a:spcPct val="0"/>
        </a:spcBef>
        <a:spcAft>
          <a:spcPts val="1138"/>
        </a:spcAft>
        <a:buClr>
          <a:srgbClr val="000000"/>
        </a:buClr>
        <a:buSzPct val="100000"/>
        <a:buFont typeface="Times New Roman" panose="02020603050405020304" pitchFamily="18" charset="0"/>
        <a:defRPr sz="2600" kern="1200">
          <a:solidFill>
            <a:srgbClr val="000000"/>
          </a:solidFill>
          <a:latin typeface="+mn-lt"/>
          <a:ea typeface="+mn-ea"/>
          <a:cs typeface="+mn-cs"/>
        </a:defRPr>
      </a:lvl2pPr>
      <a:lvl3pPr marL="1143000" indent="-228600" algn="l" defTabSz="457200" rtl="0" fontAlgn="base" hangingPunct="0">
        <a:lnSpc>
          <a:spcPct val="94000"/>
        </a:lnSpc>
        <a:spcBef>
          <a:spcPct val="0"/>
        </a:spcBef>
        <a:spcAft>
          <a:spcPts val="850"/>
        </a:spcAft>
        <a:buClr>
          <a:srgbClr val="000000"/>
        </a:buClr>
        <a:buSzPct val="100000"/>
        <a:buFont typeface="Times New Roman" panose="02020603050405020304" pitchFamily="18" charset="0"/>
        <a:defRPr sz="2600" kern="1200">
          <a:solidFill>
            <a:srgbClr val="000000"/>
          </a:solidFill>
          <a:latin typeface="+mn-lt"/>
          <a:ea typeface="+mn-ea"/>
          <a:cs typeface="+mn-cs"/>
        </a:defRPr>
      </a:lvl3pPr>
      <a:lvl4pPr marL="1600200" indent="-228600" algn="l" defTabSz="457200" rtl="0" fontAlgn="base" hangingPunct="0">
        <a:lnSpc>
          <a:spcPct val="94000"/>
        </a:lnSpc>
        <a:spcBef>
          <a:spcPct val="0"/>
        </a:spcBef>
        <a:spcAft>
          <a:spcPts val="575"/>
        </a:spcAft>
        <a:buClr>
          <a:srgbClr val="000000"/>
        </a:buClr>
        <a:buSzPct val="100000"/>
        <a:buFont typeface="Times New Roman" panose="02020603050405020304" pitchFamily="18" charset="0"/>
        <a:defRPr sz="2600" kern="1200">
          <a:solidFill>
            <a:srgbClr val="000000"/>
          </a:solidFill>
          <a:latin typeface="+mn-lt"/>
          <a:ea typeface="+mn-ea"/>
          <a:cs typeface="+mn-cs"/>
        </a:defRPr>
      </a:lvl4pPr>
      <a:lvl5pPr marL="2057400" indent="-228600" algn="l" defTabSz="457200" rtl="0" fontAlgn="base" hangingPunct="0">
        <a:lnSpc>
          <a:spcPct val="94000"/>
        </a:lnSpc>
        <a:spcBef>
          <a:spcPct val="0"/>
        </a:spcBef>
        <a:spcAft>
          <a:spcPts val="288"/>
        </a:spcAft>
        <a:buClr>
          <a:srgbClr val="000000"/>
        </a:buClr>
        <a:buSzPct val="100000"/>
        <a:buFont typeface="Times New Roman" panose="02020603050405020304" pitchFamily="18" charset="0"/>
        <a:defRPr sz="26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a:extLst>
              <a:ext uri="{FF2B5EF4-FFF2-40B4-BE49-F238E27FC236}">
                <a16:creationId xmlns:a16="http://schemas.microsoft.com/office/drawing/2014/main" id="{77C4CD8B-5D3D-4FD1-AA03-2F9A8B4CDC41}"/>
              </a:ext>
            </a:extLst>
          </p:cNvPr>
          <p:cNvSpPr>
            <a:spLocks noGrp="1" noChangeArrowheads="1"/>
          </p:cNvSpPr>
          <p:nvPr>
            <p:ph type="title"/>
          </p:nvPr>
        </p:nvSpPr>
        <p:spPr>
          <a:xfrm>
            <a:off x="503238" y="576263"/>
            <a:ext cx="7199312" cy="720725"/>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altLang="en-US"/>
              <a:t>Lorem ipsum</a:t>
            </a:r>
          </a:p>
        </p:txBody>
      </p:sp>
      <p:sp>
        <p:nvSpPr>
          <p:cNvPr id="4098" name="Rectangle 2">
            <a:extLst>
              <a:ext uri="{FF2B5EF4-FFF2-40B4-BE49-F238E27FC236}">
                <a16:creationId xmlns:a16="http://schemas.microsoft.com/office/drawing/2014/main" id="{ED47A358-57CC-4FC2-93BE-0BD46B7A0E7F}"/>
              </a:ext>
            </a:extLst>
          </p:cNvPr>
          <p:cNvSpPr>
            <a:spLocks noGrp="1" noChangeArrowheads="1"/>
          </p:cNvSpPr>
          <p:nvPr>
            <p:ph type="subTitle" idx="4294967295"/>
          </p:nvPr>
        </p:nvSpPr>
        <p:spPr bwMode="auto">
          <a:xfrm>
            <a:off x="503238" y="1800225"/>
            <a:ext cx="9072562" cy="43846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1340" rIns="0" bIns="0" anchor="ctr"/>
          <a:lstStyle/>
          <a:p>
            <a:pPr marL="0" indent="0">
              <a:spcAft>
                <a:spcPct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1500"/>
              <a:t>Lorem ipsum dolor sit amet, consectetur adipiscing elit. Nunc ac faucibus odio. Vestibulum neque massa, scelerisque sit amet ligula eu, congue molestie mi. Praesent ut varius sem. Nullam at porttitor arcu, nec lacinia nisi. Ut ac dolor vitae odio interdum condimentum. Vivamus dapibus sodales ex, vitae malesuada ipsum cursus convallis. Maecenas sed egestas nulla, ac condimentum orci. Mauris diam felis, vulputate ac suscipit et, iaculis non est. Curabitur semper arcu ac ligula semper, nec luctus nisl blandit. Integer lacinia ante ac libero lobortis imperdiet. Nullam mollis convallis ipsum, ac accumsan nunc vehicula vitae. Nulla eget justo in felis tristique fringilla. Morbi sit amet tortor quis risus auctor condimentum. Morbi in ullamcorper elit. Nulla iaculis tellus sit amet mauris tempus fringilla.</a:t>
            </a:r>
          </a:p>
          <a:p>
            <a:pPr marL="0" indent="0">
              <a:spcAft>
                <a:spcPct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altLang="en-US" sz="1500"/>
          </a:p>
          <a:p>
            <a:pPr marL="0" indent="0">
              <a:spcAft>
                <a:spcPct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1500"/>
              <a:t>Maecenas mauris lectus, lobortis et purus mattis, blandit dictum tellus. Maecenas non lorem quis tellus placerat varius. Nulla facilisi. Aenean congue fringilla justo ut aliquam. Mauris id ex erat. Nunc vulputate neque vitae justo facilisis, non condimentum ante sagittis. Morbi viverra semper lorem nec molestie. Maecenas tincidunt est efficitur ligula euismod, sit amet ornare est vulputate.</a:t>
            </a:r>
          </a:p>
          <a:p>
            <a:pPr marL="0" indent="0">
              <a:spcAft>
                <a:spcPct val="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altLang="en-US" sz="1500"/>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409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4098">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409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602DD376-3705-4CAF-AACA-413DE03FC355}"/>
              </a:ext>
            </a:extLst>
          </p:cNvPr>
          <p:cNvSpPr>
            <a:spLocks noGrp="1" noChangeArrowheads="1"/>
          </p:cNvSpPr>
          <p:nvPr>
            <p:ph type="title"/>
          </p:nvPr>
        </p:nvSpPr>
        <p:spPr>
          <a:xfrm>
            <a:off x="503238" y="576263"/>
            <a:ext cx="7199312" cy="720725"/>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altLang="en-US"/>
              <a:t>Chart</a:t>
            </a:r>
          </a:p>
        </p:txBody>
      </p:sp>
      <p:graphicFrame>
        <p:nvGraphicFramePr>
          <p:cNvPr id="5122" name="Object 2">
            <a:extLst>
              <a:ext uri="{FF2B5EF4-FFF2-40B4-BE49-F238E27FC236}">
                <a16:creationId xmlns:a16="http://schemas.microsoft.com/office/drawing/2014/main" id="{7861A9D7-1BA8-4142-8226-9EB8D1B960C7}"/>
              </a:ext>
            </a:extLst>
          </p:cNvPr>
          <p:cNvGraphicFramePr>
            <a:graphicFrameLocks noChangeAspect="1"/>
          </p:cNvGraphicFramePr>
          <p:nvPr/>
        </p:nvGraphicFramePr>
        <p:xfrm>
          <a:off x="1693863" y="2487613"/>
          <a:ext cx="6865937" cy="3598862"/>
        </p:xfrm>
        <a:graphic>
          <a:graphicData uri="http://schemas.openxmlformats.org/presentationml/2006/ole">
            <mc:AlternateContent xmlns:mc="http://schemas.openxmlformats.org/markup-compatibility/2006">
              <mc:Choice xmlns:v="urn:schemas-microsoft-com:vml" Requires="v">
                <p:oleObj spid="_x0000_s5124" r:id="rId4" imgW="6866280" imgH="3598920" progId="">
                  <p:embed/>
                </p:oleObj>
              </mc:Choice>
              <mc:Fallback>
                <p:oleObj r:id="rId4" imgW="6866280" imgH="359892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3863" y="2487613"/>
                        <a:ext cx="6865937" cy="3598862"/>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512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5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F8BB3A66-A767-4A56-ACE8-0FFFBDF5A6A3}"/>
              </a:ext>
            </a:extLst>
          </p:cNvPr>
          <p:cNvSpPr>
            <a:spLocks noGrp="1" noChangeArrowheads="1"/>
          </p:cNvSpPr>
          <p:nvPr>
            <p:ph type="title"/>
          </p:nvPr>
        </p:nvSpPr>
        <p:spPr>
          <a:xfrm>
            <a:off x="503238" y="576263"/>
            <a:ext cx="7199312" cy="720725"/>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altLang="en-US"/>
              <a:t>Table</a:t>
            </a:r>
          </a:p>
        </p:txBody>
      </p:sp>
      <p:graphicFrame>
        <p:nvGraphicFramePr>
          <p:cNvPr id="6146" name="Group 2">
            <a:extLst>
              <a:ext uri="{FF2B5EF4-FFF2-40B4-BE49-F238E27FC236}">
                <a16:creationId xmlns:a16="http://schemas.microsoft.com/office/drawing/2014/main" id="{06E15DE0-F0F3-4C80-986E-216891894B93}"/>
              </a:ext>
            </a:extLst>
          </p:cNvPr>
          <p:cNvGraphicFramePr>
            <a:graphicFrameLocks noGrp="1"/>
          </p:cNvGraphicFramePr>
          <p:nvPr/>
        </p:nvGraphicFramePr>
        <p:xfrm>
          <a:off x="503238" y="1800225"/>
          <a:ext cx="9074150" cy="3398838"/>
        </p:xfrm>
        <a:graphic>
          <a:graphicData uri="http://schemas.openxmlformats.org/drawingml/2006/table">
            <a:tbl>
              <a:tblPr/>
              <a:tblGrid>
                <a:gridCol w="1814512">
                  <a:extLst>
                    <a:ext uri="{9D8B030D-6E8A-4147-A177-3AD203B41FA5}">
                      <a16:colId xmlns:a16="http://schemas.microsoft.com/office/drawing/2014/main" val="607046217"/>
                    </a:ext>
                  </a:extLst>
                </a:gridCol>
                <a:gridCol w="1814513">
                  <a:extLst>
                    <a:ext uri="{9D8B030D-6E8A-4147-A177-3AD203B41FA5}">
                      <a16:colId xmlns:a16="http://schemas.microsoft.com/office/drawing/2014/main" val="2952142288"/>
                    </a:ext>
                  </a:extLst>
                </a:gridCol>
                <a:gridCol w="1816100">
                  <a:extLst>
                    <a:ext uri="{9D8B030D-6E8A-4147-A177-3AD203B41FA5}">
                      <a16:colId xmlns:a16="http://schemas.microsoft.com/office/drawing/2014/main" val="3342250012"/>
                    </a:ext>
                  </a:extLst>
                </a:gridCol>
                <a:gridCol w="1814512">
                  <a:extLst>
                    <a:ext uri="{9D8B030D-6E8A-4147-A177-3AD203B41FA5}">
                      <a16:colId xmlns:a16="http://schemas.microsoft.com/office/drawing/2014/main" val="2042010882"/>
                    </a:ext>
                  </a:extLst>
                </a:gridCol>
                <a:gridCol w="1814513">
                  <a:extLst>
                    <a:ext uri="{9D8B030D-6E8A-4147-A177-3AD203B41FA5}">
                      <a16:colId xmlns:a16="http://schemas.microsoft.com/office/drawing/2014/main" val="3033117946"/>
                    </a:ext>
                  </a:extLst>
                </a:gridCol>
              </a:tblGrid>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rPr>
                        <a:t>Column 1</a:t>
                      </a: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kumimoji="0" lang="en-US" altLang="en-US" sz="1800" b="0" i="0" u="none" strike="noStrike" cap="none" normalizeH="0" baseline="0">
                          <a:ln>
                            <a:noFill/>
                          </a:ln>
                          <a:solidFill>
                            <a:srgbClr val="000000"/>
                          </a:solidFill>
                          <a:effectLst/>
                          <a:latin typeface="Arial" panose="020B0604020202020204" pitchFamily="34" charset="0"/>
                          <a:cs typeface="DejaVu Sans" charset="0"/>
                        </a:rPr>
                        <a:t>Column 2</a:t>
                      </a: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kumimoji="0" lang="en-US" altLang="en-US" sz="1800" b="0" i="0" u="none" strike="noStrike" cap="none" normalizeH="0" baseline="0">
                          <a:ln>
                            <a:noFill/>
                          </a:ln>
                          <a:solidFill>
                            <a:srgbClr val="000000"/>
                          </a:solidFill>
                          <a:effectLst/>
                          <a:latin typeface="Arial" panose="020B0604020202020204" pitchFamily="34" charset="0"/>
                          <a:cs typeface="DejaVu Sans" charset="0"/>
                        </a:rPr>
                        <a:t>Column 3</a:t>
                      </a: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kumimoji="0" lang="en-US" altLang="en-US" sz="1800" b="0" i="0" u="none" strike="noStrike" cap="none" normalizeH="0" baseline="0">
                          <a:ln>
                            <a:noFill/>
                          </a:ln>
                          <a:solidFill>
                            <a:srgbClr val="000000"/>
                          </a:solidFill>
                          <a:effectLst/>
                          <a:latin typeface="Arial" panose="020B0604020202020204" pitchFamily="34" charset="0"/>
                          <a:cs typeface="DejaVu Sans" charset="0"/>
                        </a:rPr>
                        <a:t>Column 4</a:t>
                      </a: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kumimoji="0" lang="en-US" altLang="en-US" sz="1800" b="0" i="0" u="none" strike="noStrike" cap="none" normalizeH="0" baseline="0">
                          <a:ln>
                            <a:noFill/>
                          </a:ln>
                          <a:solidFill>
                            <a:srgbClr val="000000"/>
                          </a:solidFill>
                          <a:effectLst/>
                          <a:latin typeface="Arial" panose="020B0604020202020204" pitchFamily="34" charset="0"/>
                          <a:cs typeface="DejaVu Sans" charset="0"/>
                        </a:rPr>
                        <a:t>Column 5</a:t>
                      </a:r>
                    </a:p>
                    <a:p>
                      <a:pPr marL="0" marR="0" lvl="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2400" b="0" i="0" u="none" strike="noStrike" cap="none" normalizeH="0" baseline="0">
                        <a:ln>
                          <a:noFill/>
                        </a:ln>
                        <a:solidFill>
                          <a:srgbClr val="000000"/>
                        </a:solidFill>
                        <a:effectLst/>
                        <a:latin typeface="Times New Roman" panose="02020603050405020304" pitchFamily="18" charset="0"/>
                        <a:cs typeface="DejaVu Sans"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B3B3B3"/>
                    </a:solidFill>
                  </a:tcPr>
                </a:tc>
                <a:extLst>
                  <a:ext uri="{0D108BD9-81ED-4DB2-BD59-A6C34878D82A}">
                    <a16:rowId xmlns:a16="http://schemas.microsoft.com/office/drawing/2014/main" val="1995751209"/>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1350742296"/>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3779442717"/>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2766710199"/>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4005033608"/>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1650217607"/>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3866756522"/>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3751847379"/>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2258549361"/>
                  </a:ext>
                </a:extLst>
              </a:tr>
              <a:tr h="339725">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tc>
                  <a:txBody>
                    <a:bodyPr/>
                    <a:lstStyle>
                      <a:lvl1pPr>
                        <a:spcAft>
                          <a:spcPts val="142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1pPr>
                      <a:lvl2pPr>
                        <a:spcAft>
                          <a:spcPts val="113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2pPr>
                      <a:lvl3pPr>
                        <a:spcAft>
                          <a:spcPts val="850"/>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3pPr>
                      <a:lvl4pPr>
                        <a:spcAft>
                          <a:spcPts val="575"/>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4pPr>
                      <a:lvl5pPr>
                        <a:spcAft>
                          <a:spcPts val="288"/>
                        </a:spcAft>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5pPr>
                      <a:lvl6pPr marL="25146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6pPr>
                      <a:lvl7pPr marL="29718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7pPr>
                      <a:lvl8pPr marL="34290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8pPr>
                      <a:lvl9pPr marL="3886200" indent="-228600" defTabSz="457200" fontAlgn="base" hangingPunct="0">
                        <a:lnSpc>
                          <a:spcPct val="94000"/>
                        </a:lnSpc>
                        <a:spcBef>
                          <a:spcPct val="0"/>
                        </a:spcBef>
                        <a:spcAft>
                          <a:spcPts val="288"/>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sz="2200">
                          <a:solidFill>
                            <a:srgbClr val="000000"/>
                          </a:solidFill>
                          <a:latin typeface="Arial" panose="020B0604020202020204" pitchFamily="34" charset="0"/>
                          <a:cs typeface="WenQuanYi Zen Hei" charset="0"/>
                        </a:defRPr>
                      </a:lvl9pPr>
                    </a:lstStyle>
                    <a:p>
                      <a:pPr marL="0" marR="0" lvl="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kumimoji="0" lang="en-US" altLang="en-US" sz="1800" b="0" i="0" u="none" strike="noStrike" cap="none" normalizeH="0" baseline="0">
                        <a:ln>
                          <a:noFill/>
                        </a:ln>
                        <a:solidFill>
                          <a:srgbClr val="000000"/>
                        </a:solidFill>
                        <a:effectLst/>
                        <a:latin typeface="Arial" panose="020B0604020202020204" pitchFamily="34" charset="0"/>
                        <a:cs typeface="Droid Sans Fallback" charset="0"/>
                      </a:endParaRPr>
                    </a:p>
                  </a:txBody>
                  <a:tcPr marL="90000" marR="90000" marT="60407" marB="46800" horzOverflow="overflow">
                    <a:lnL w="720" cap="flat" cmpd="sng" algn="ctr">
                      <a:solidFill>
                        <a:srgbClr val="FFFFFF"/>
                      </a:solidFill>
                      <a:prstDash val="solid"/>
                      <a:round/>
                      <a:headEnd type="none" w="med" len="med"/>
                      <a:tailEnd type="none" w="med" len="med"/>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cap="flat" cmpd="sng" algn="ctr">
                      <a:solidFill>
                        <a:srgbClr val="FFFFFF"/>
                      </a:solidFill>
                      <a:prstDash val="solid"/>
                      <a:round/>
                      <a:headEnd type="none" w="med" len="med"/>
                      <a:tailEnd type="none" w="med" len="med"/>
                    </a:lnB>
                    <a:lnTlToBr>
                      <a:noFill/>
                    </a:lnTlToBr>
                    <a:lnBlToTr>
                      <a:noFill/>
                    </a:lnBlToTr>
                    <a:solidFill>
                      <a:srgbClr val="CCCCCC"/>
                    </a:solidFill>
                  </a:tcPr>
                </a:tc>
                <a:extLst>
                  <a:ext uri="{0D108BD9-81ED-4DB2-BD59-A6C34878D82A}">
                    <a16:rowId xmlns:a16="http://schemas.microsoft.com/office/drawing/2014/main" val="2599159530"/>
                  </a:ext>
                </a:extLst>
              </a:tr>
            </a:tbl>
          </a:graphicData>
        </a:graphic>
      </p:graphicFrame>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614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B32D2650-12A8-48FF-9191-69D65322D7AD}"/>
              </a:ext>
            </a:extLst>
          </p:cNvPr>
          <p:cNvSpPr>
            <a:spLocks noGrp="1" noChangeArrowheads="1"/>
          </p:cNvSpPr>
          <p:nvPr>
            <p:ph type="title"/>
          </p:nvPr>
        </p:nvSpPr>
        <p:spPr>
          <a:xfrm>
            <a:off x="503238" y="576263"/>
            <a:ext cx="7199312" cy="720725"/>
          </a:xfrm>
          <a:ln/>
        </p:spPr>
        <p:txBody>
          <a:bodyPr tIns="27215"/>
          <a:lstStyle/>
          <a:p>
            <a: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pPr>
            <a:r>
              <a:rPr lang="en-US" altLang="en-US"/>
              <a:t>Photo</a:t>
            </a:r>
          </a:p>
        </p:txBody>
      </p:sp>
      <p:pic>
        <p:nvPicPr>
          <p:cNvPr id="7170" name="Picture 2">
            <a:extLst>
              <a:ext uri="{FF2B5EF4-FFF2-40B4-BE49-F238E27FC236}">
                <a16:creationId xmlns:a16="http://schemas.microsoft.com/office/drawing/2014/main" id="{BA16CA9D-13DE-4FEC-BE49-20E71B7BE3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1125" y="1920875"/>
            <a:ext cx="7123113" cy="42068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716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Droid Sans Fallback"/>
      </a:majorFont>
      <a:minorFont>
        <a:latin typeface="Arial"/>
        <a:ea typeface=""/>
        <a:cs typeface="Droid Sans Fallback"/>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Droid Sans Fallback"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Droid Sans Fallback"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WenQuanYi Zen Hei"/>
      </a:majorFont>
      <a:minorFont>
        <a:latin typeface="Arial"/>
        <a:ea typeface=""/>
        <a:cs typeface="WenQuanYi Zen He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Droid Sans Fallback"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4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cs typeface="Droid Sans Fallback"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233</Words>
  <Application>Microsoft Office PowerPoint</Application>
  <PresentationFormat>Custom</PresentationFormat>
  <Paragraphs>16</Paragraphs>
  <Slides>4</Slides>
  <Notes>4</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0</vt:i4>
      </vt:variant>
      <vt:variant>
        <vt:lpstr>Slide Titles</vt:lpstr>
      </vt:variant>
      <vt:variant>
        <vt:i4>4</vt:i4>
      </vt:variant>
    </vt:vector>
  </HeadingPairs>
  <TitlesOfParts>
    <vt:vector size="11" baseType="lpstr">
      <vt:lpstr>Times New Roman</vt:lpstr>
      <vt:lpstr>Arial</vt:lpstr>
      <vt:lpstr>Droid Sans Fallback</vt:lpstr>
      <vt:lpstr>WenQuanYi Zen Hei</vt:lpstr>
      <vt:lpstr>DejaVu Sans</vt:lpstr>
      <vt:lpstr>Office Theme</vt:lpstr>
      <vt:lpstr>Office Theme</vt:lpstr>
      <vt:lpstr>Lorem ipsum</vt:lpstr>
      <vt:lpstr>Chart</vt:lpstr>
      <vt:lpstr>Table</vt:lpstr>
      <vt:lpstr>Photo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dc:title>
  <dc:subject/>
  <dc:creator>Aleksandar Acevski</dc:creator>
  <cp:keywords/>
  <dc:description/>
  <cp:lastModifiedBy>Aleksandar Acevski</cp:lastModifiedBy>
  <cp:revision>1</cp:revision>
  <cp:lastPrinted>1601-01-01T00:00:00Z</cp:lastPrinted>
  <dcterms:created xsi:type="dcterms:W3CDTF">2017-08-10T19:58:16Z</dcterms:created>
  <dcterms:modified xsi:type="dcterms:W3CDTF">2020-02-26T17:36:15Z</dcterms:modified>
</cp:coreProperties>
</file>